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75" r:id="rId2"/>
    <p:sldId id="274" r:id="rId3"/>
    <p:sldId id="276" r:id="rId4"/>
    <p:sldId id="277" r:id="rId5"/>
    <p:sldId id="278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93" r:id="rId15"/>
    <p:sldId id="291" r:id="rId16"/>
    <p:sldId id="292" r:id="rId17"/>
    <p:sldId id="295" r:id="rId18"/>
    <p:sldId id="296" r:id="rId19"/>
    <p:sldId id="297" r:id="rId20"/>
    <p:sldId id="299" r:id="rId21"/>
    <p:sldId id="300" r:id="rId22"/>
    <p:sldId id="301" r:id="rId23"/>
    <p:sldId id="302" r:id="rId24"/>
    <p:sldId id="304" r:id="rId25"/>
    <p:sldId id="312" r:id="rId26"/>
    <p:sldId id="305" r:id="rId27"/>
    <p:sldId id="306" r:id="rId28"/>
    <p:sldId id="307" r:id="rId29"/>
    <p:sldId id="309" r:id="rId30"/>
    <p:sldId id="311" r:id="rId31"/>
    <p:sldId id="313" r:id="rId32"/>
    <p:sldId id="314" r:id="rId33"/>
    <p:sldId id="315" r:id="rId34"/>
    <p:sldId id="317" r:id="rId35"/>
    <p:sldId id="318" r:id="rId36"/>
    <p:sldId id="319" r:id="rId37"/>
    <p:sldId id="321" r:id="rId38"/>
    <p:sldId id="322" r:id="rId39"/>
    <p:sldId id="323" r:id="rId40"/>
    <p:sldId id="324" r:id="rId41"/>
    <p:sldId id="326" r:id="rId42"/>
    <p:sldId id="327" r:id="rId43"/>
    <p:sldId id="328" r:id="rId44"/>
    <p:sldId id="329" r:id="rId45"/>
    <p:sldId id="330" r:id="rId46"/>
    <p:sldId id="336" r:id="rId47"/>
    <p:sldId id="337" r:id="rId48"/>
    <p:sldId id="340" r:id="rId49"/>
    <p:sldId id="341" r:id="rId50"/>
    <p:sldId id="338" r:id="rId51"/>
    <p:sldId id="339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51" r:id="rId60"/>
    <p:sldId id="349" r:id="rId61"/>
    <p:sldId id="350" r:id="rId62"/>
    <p:sldId id="353" r:id="rId63"/>
    <p:sldId id="354" r:id="rId6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686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92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71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649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671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552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21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20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701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414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07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CE385-AC8C-4CCE-A06B-FC5283D44AAA}" type="datetimeFigureOut">
              <a:rPr lang="he-IL" smtClean="0"/>
              <a:t>י'/שבט/תשפ"א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07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82732" y="1536174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Eric And I Play Thayne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3295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22598" y="1548151"/>
            <a:ext cx="6546803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Hhhaaa…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Shit.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672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1809761"/>
            <a:ext cx="6650085" cy="32316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Well son</a:t>
            </a:r>
            <a:b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of a bitch</a:t>
            </a:r>
            <a:endParaRPr lang="he-IL" sz="10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0620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1255763"/>
            <a:ext cx="6435346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Son of</a:t>
            </a:r>
            <a:b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a dick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412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81609" y="1532762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 bastard</a:t>
            </a:r>
            <a:endParaRPr lang="he-IL" sz="12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248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1040319"/>
            <a:ext cx="6596526" cy="47705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7600" b="1" dirty="0" smtClean="0">
                <a:ln w="254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I have my beans now?</a:t>
            </a:r>
          </a:p>
          <a:p>
            <a:pPr algn="ctr" rtl="0"/>
            <a:r>
              <a:rPr lang="en-US" sz="7600" b="1" dirty="0" smtClean="0">
                <a:ln w="254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answered your question</a:t>
            </a:r>
            <a:endParaRPr lang="he-IL" sz="7600" b="1" dirty="0">
              <a:ln w="25400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261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840265"/>
            <a:ext cx="6596526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But that’s just not right</a:t>
            </a:r>
            <a:endParaRPr lang="he-IL" sz="11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81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1255763"/>
            <a:ext cx="6596526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You’re gonna steal my beans</a:t>
            </a:r>
            <a:endParaRPr lang="he-IL" sz="9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14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97737" y="268791"/>
            <a:ext cx="6596526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Flan</a:t>
            </a:r>
            <a:endParaRPr lang="he-IL" sz="15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568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268791"/>
            <a:ext cx="6596526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Flaan</a:t>
            </a:r>
            <a:endParaRPr lang="he-IL" sz="15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3899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663589" y="486505"/>
            <a:ext cx="6864823" cy="20159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Flaaaaan</a:t>
            </a:r>
            <a:endParaRPr lang="he-IL" sz="12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622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981609" y="1536174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Kelsy And I Play Kirin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7787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26375" y="13115"/>
            <a:ext cx="6739249" cy="68249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Somebody’s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gonna have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to roll a</a:t>
            </a:r>
          </a:p>
          <a:p>
            <a:pPr algn="ctr" rtl="0">
              <a:lnSpc>
                <a:spcPts val="10500"/>
              </a:lnSpc>
            </a:pPr>
            <a:r>
              <a:rPr lang="en-US" sz="10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Deception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36391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724848"/>
            <a:ext cx="6730675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Wake up Pretty Lady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16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1255763"/>
            <a:ext cx="67306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Pretty Lady!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3511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1255763"/>
            <a:ext cx="67306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Bubda Hungry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224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3498931" y="1456521"/>
            <a:ext cx="5194138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Damn You Issac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910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40090" y="2504271"/>
            <a:ext cx="6311820" cy="40934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</a:t>
            </a:r>
          </a:p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Hell No</a:t>
            </a:r>
            <a:endParaRPr lang="he-IL" sz="13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366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60682" y="1255763"/>
            <a:ext cx="667063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Issac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Wexler!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12903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12135" y="724848"/>
            <a:ext cx="6767730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Issac</a:t>
            </a: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William</a:t>
            </a: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Wexler!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9108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12135" y="1871316"/>
            <a:ext cx="6767730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1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Undescended</a:t>
            </a:r>
            <a:endParaRPr lang="en-US" sz="81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Testicle</a:t>
            </a:r>
          </a:p>
        </p:txBody>
      </p:sp>
    </p:spTree>
    <p:extLst>
      <p:ext uri="{BB962C8B-B14F-4D97-AF65-F5344CB8AC3E}">
        <p14:creationId xmlns:p14="http://schemas.microsoft.com/office/powerpoint/2010/main" val="7557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13713" y="378600"/>
            <a:ext cx="6564573" cy="6093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381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Woopty fuckin doo</a:t>
            </a:r>
          </a:p>
        </p:txBody>
      </p:sp>
    </p:spTree>
    <p:extLst>
      <p:ext uri="{BB962C8B-B14F-4D97-AF65-F5344CB8AC3E}">
        <p14:creationId xmlns:p14="http://schemas.microsoft.com/office/powerpoint/2010/main" val="385338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981609" y="1532762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Spencer And I Play Issac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29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23749" y="4120466"/>
            <a:ext cx="6544502" cy="20928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Charles!</a:t>
            </a:r>
          </a:p>
        </p:txBody>
      </p:sp>
    </p:spTree>
    <p:extLst>
      <p:ext uri="{BB962C8B-B14F-4D97-AF65-F5344CB8AC3E}">
        <p14:creationId xmlns:p14="http://schemas.microsoft.com/office/powerpoint/2010/main" val="2681959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9163" y="724848"/>
            <a:ext cx="6613673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Son of a biscuit weaver</a:t>
            </a:r>
            <a:endParaRPr lang="en-US" sz="9600" b="1" dirty="0" smtClean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721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981609" y="1255763"/>
            <a:ext cx="6228782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Cheese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Whiz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767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4602" y="1582340"/>
            <a:ext cx="6425041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Birds, man</a:t>
            </a:r>
            <a:b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Birds</a:t>
            </a:r>
            <a:endParaRPr lang="he-IL" sz="8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39321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621949" y="2564517"/>
            <a:ext cx="6750347" cy="42934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Edwina</a:t>
            </a:r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/>
            </a:r>
            <a:b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1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The Midnight</a:t>
            </a:r>
          </a:p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Hondo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7761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3374726" y="197346"/>
            <a:ext cx="5244794" cy="64633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Microsoft YaHei UI" panose="020B0503020204020204" pitchFamily="34" charset="-122"/>
                <a:ea typeface="Microsoft YaHei UI" panose="020B0503020204020204" pitchFamily="34" charset="-122"/>
                <a:cs typeface="Arial Unicode MS" panose="020B0604020202020204" pitchFamily="34" charset="-128"/>
              </a:rPr>
              <a:t>I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ea typeface="Microsoft YaHei UI" panose="020B0503020204020204" pitchFamily="34" charset="-122"/>
                <a:cs typeface="Gisha" panose="020B0502040204020203" pitchFamily="34" charset="-79"/>
              </a:rPr>
              <a:t>Don’t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ea typeface="Microsoft YaHei UI" panose="020B0503020204020204" pitchFamily="34" charset="-122"/>
                <a:cs typeface="Gisha" panose="020B0502040204020203" pitchFamily="34" charset="-79"/>
              </a:rPr>
              <a:t>Care</a:t>
            </a:r>
            <a:endParaRPr lang="he-IL" sz="9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ea typeface="Microsoft YaHei UI" panose="020B0503020204020204" pitchFamily="34" charset="-122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8302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684690" y="2287518"/>
            <a:ext cx="6624865" cy="45704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7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ea typeface="Microsoft YaHei UI" panose="020B0503020204020204" pitchFamily="34" charset="-122"/>
                <a:cs typeface="Gisha" panose="020B0502040204020203" pitchFamily="34" charset="-79"/>
              </a:rPr>
              <a:t>Slow down there little dudes</a:t>
            </a:r>
            <a:endParaRPr lang="he-IL" sz="97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ea typeface="Microsoft YaHei UI" panose="020B0503020204020204" pitchFamily="34" charset="-122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0009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909514"/>
            <a:ext cx="6435346" cy="50321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7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Justice, sir, that is my case</a:t>
            </a:r>
            <a:endParaRPr lang="he-IL" sz="107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3939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000" r="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3784439"/>
            <a:ext cx="6435346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600" b="1" dirty="0" err="1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Ka</a:t>
            </a:r>
            <a:r>
              <a:rPr lang="en-US" sz="15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en-US" sz="15600" b="1" dirty="0" err="1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Ka</a:t>
            </a:r>
            <a:r>
              <a:rPr lang="en-US" sz="15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!</a:t>
            </a:r>
            <a:endParaRPr lang="he-IL" sz="15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4685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000" r="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3900553"/>
            <a:ext cx="6435346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 yes</a:t>
            </a:r>
            <a:endParaRPr lang="he-IL" sz="15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130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81609" y="843677"/>
            <a:ext cx="6228782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6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Alex And I Play Chuck “The Midnight” Hondooo</a:t>
            </a:r>
            <a:endParaRPr lang="he-IL" sz="6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5685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5000" r="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301656"/>
            <a:ext cx="6435346" cy="62478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This has Wexler written all over it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39377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670988"/>
            <a:ext cx="6435346" cy="55092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John and I play Joseph McKay</a:t>
            </a:r>
            <a:endParaRPr lang="he-IL" sz="8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55242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680608" y="1182231"/>
            <a:ext cx="6633029" cy="44935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</a:t>
            </a:r>
          </a:p>
          <a:p>
            <a:pPr algn="ctr" rtl="0"/>
            <a:r>
              <a:rPr lang="en-US" sz="12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 guys</a:t>
            </a:r>
            <a:endParaRPr lang="he-IL" sz="12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21949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779485" y="832570"/>
            <a:ext cx="6633029" cy="55861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99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</a:t>
            </a:r>
          </a:p>
          <a:p>
            <a:pPr algn="ctr" rtl="0"/>
            <a:r>
              <a:rPr lang="en-US" sz="14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 all</a:t>
            </a:r>
            <a:endParaRPr lang="he-IL" sz="14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332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779485" y="147767"/>
            <a:ext cx="6633029" cy="65556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4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 you</a:t>
            </a:r>
          </a:p>
          <a:p>
            <a:pPr algn="ctr" rtl="0"/>
            <a:r>
              <a:rPr lang="en-US" sz="14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Bill Alfred</a:t>
            </a:r>
            <a:endParaRPr lang="he-IL" sz="14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175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82732" y="197346"/>
            <a:ext cx="6228782" cy="64633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That is not Canon</a:t>
            </a:r>
          </a:p>
        </p:txBody>
      </p:sp>
    </p:spTree>
    <p:extLst>
      <p:ext uri="{BB962C8B-B14F-4D97-AF65-F5344CB8AC3E}">
        <p14:creationId xmlns:p14="http://schemas.microsoft.com/office/powerpoint/2010/main" val="2790235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30285" y="724848"/>
            <a:ext cx="6531429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Kiss that mother fucker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0800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794000" y="1609706"/>
            <a:ext cx="6604000" cy="36317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Probably cut that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4900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2179093"/>
            <a:ext cx="6650085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7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Was my joke inappropriate</a:t>
            </a:r>
            <a:endParaRPr lang="he-IL" sz="7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8620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30285" y="724848"/>
            <a:ext cx="6531429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Only one way to find out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117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2148315"/>
            <a:ext cx="6650085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Last But Not Least, Joshua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78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424766"/>
            <a:ext cx="6650085" cy="600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will burn your house to the ground</a:t>
            </a:r>
            <a:endParaRPr lang="he-IL" sz="9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374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224711"/>
            <a:ext cx="6650085" cy="64017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 guys have effectively ruined everything</a:t>
            </a:r>
            <a:endParaRPr lang="he-IL" sz="8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663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30285" y="1409651"/>
            <a:ext cx="6531429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hate America</a:t>
            </a:r>
            <a:endParaRPr lang="he-IL" sz="12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35347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82732" y="197346"/>
            <a:ext cx="6228782" cy="64633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Oh, you’re dead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87117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01257" y="424766"/>
            <a:ext cx="6589486" cy="600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Are you gonna come</a:t>
            </a:r>
          </a:p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or not</a:t>
            </a:r>
            <a:endParaRPr lang="he-IL" sz="9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7973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01257" y="193934"/>
            <a:ext cx="6589486" cy="64633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Sex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Sex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Sex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4563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1409" y="551289"/>
            <a:ext cx="6531428" cy="57554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8</a:t>
            </a:r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 damage to baby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5115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1409" y="305068"/>
            <a:ext cx="6531428" cy="62478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we just eject him into space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635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824876"/>
            <a:ext cx="6650085" cy="52014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No</a:t>
            </a:r>
          </a:p>
          <a:p>
            <a:pPr algn="ctr" rtl="0"/>
            <a:r>
              <a:rPr lang="en-US" sz="16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Nooo</a:t>
            </a:r>
            <a:endParaRPr lang="he-IL" sz="16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773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424766"/>
            <a:ext cx="6650085" cy="600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What happens in Canky Wampus</a:t>
            </a:r>
            <a:endParaRPr lang="he-IL" sz="9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643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70957" y="1725122"/>
            <a:ext cx="6650085" cy="34009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Hoowee</a:t>
            </a:r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/>
            </a:r>
            <a:b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Damn Girl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03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852057" y="1071097"/>
            <a:ext cx="6487886" cy="47089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Unicorns are for little girls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5063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86743" y="1255763"/>
            <a:ext cx="6618514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But my sperm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0671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63588" y="-6825"/>
            <a:ext cx="6864824" cy="6864824"/>
            <a:chOff x="2663588" y="-6825"/>
            <a:chExt cx="6864824" cy="6864824"/>
          </a:xfrm>
        </p:grpSpPr>
        <p:sp>
          <p:nvSpPr>
            <p:cNvPr id="3" name="Rectangle 2"/>
            <p:cNvSpPr/>
            <p:nvPr/>
          </p:nvSpPr>
          <p:spPr>
            <a:xfrm>
              <a:off x="2663588" y="-6825"/>
              <a:ext cx="6864824" cy="6864824"/>
            </a:xfrm>
            <a:prstGeom prst="rect">
              <a:avLst/>
            </a:prstGeom>
            <a:blipFill dpi="0" rotWithShape="1">
              <a:blip r:embed="rId2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050706" y="70337"/>
              <a:ext cx="6090588" cy="62478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0000" b="1" dirty="0" smtClean="0">
                  <a:ln w="28575">
                    <a:solidFill>
                      <a:schemeClr val="bg1"/>
                    </a:solidFill>
                  </a:ln>
                  <a:latin typeface="Gisha" panose="020B0502040204020203" pitchFamily="34" charset="-79"/>
                  <a:cs typeface="Gisha" panose="020B0502040204020203" pitchFamily="34" charset="-79"/>
                </a:rPr>
                <a:t>One week of toilet cleaning duty</a:t>
              </a:r>
              <a:endParaRPr lang="he-IL" sz="10000" b="1" dirty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231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63588" y="-6825"/>
            <a:ext cx="6864824" cy="6864824"/>
            <a:chOff x="2663588" y="-6825"/>
            <a:chExt cx="6864824" cy="6864824"/>
          </a:xfrm>
        </p:grpSpPr>
        <p:sp>
          <p:nvSpPr>
            <p:cNvPr id="3" name="Rectangle 2"/>
            <p:cNvSpPr/>
            <p:nvPr/>
          </p:nvSpPr>
          <p:spPr>
            <a:xfrm>
              <a:off x="2663588" y="-6825"/>
              <a:ext cx="6864824" cy="6864824"/>
            </a:xfrm>
            <a:prstGeom prst="rect">
              <a:avLst/>
            </a:prstGeom>
            <a:blipFill dpi="0" rotWithShape="1">
              <a:blip r:embed="rId2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57147" y="840264"/>
              <a:ext cx="6477706" cy="517064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1000" b="1" dirty="0" smtClean="0">
                  <a:ln w="28575">
                    <a:solidFill>
                      <a:schemeClr val="bg1"/>
                    </a:solidFill>
                  </a:ln>
                  <a:latin typeface="Gisha" panose="020B0502040204020203" pitchFamily="34" charset="-79"/>
                  <a:cs typeface="Gisha" panose="020B0502040204020203" pitchFamily="34" charset="-79"/>
                </a:rPr>
                <a:t>Are there enough toilets?</a:t>
              </a:r>
              <a:endParaRPr lang="he-IL" sz="11000" b="1" dirty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32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78327" y="2317592"/>
            <a:ext cx="6435346" cy="22159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 My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4074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9163" y="1394262"/>
            <a:ext cx="6613673" cy="40626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we</a:t>
            </a:r>
            <a:b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end this</a:t>
            </a:r>
          </a:p>
          <a:p>
            <a:pPr algn="ctr" rtl="0"/>
            <a:r>
              <a:rPr lang="en-US" sz="8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conversation</a:t>
            </a:r>
          </a:p>
        </p:txBody>
      </p:sp>
    </p:spTree>
    <p:extLst>
      <p:ext uri="{BB962C8B-B14F-4D97-AF65-F5344CB8AC3E}">
        <p14:creationId xmlns:p14="http://schemas.microsoft.com/office/powerpoint/2010/main" val="26339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731583" y="1351508"/>
            <a:ext cx="6531080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do what’s</a:t>
            </a:r>
            <a:b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familiar and</a:t>
            </a:r>
            <a:b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stab him</a:t>
            </a:r>
          </a:p>
        </p:txBody>
      </p:sp>
    </p:spTree>
    <p:extLst>
      <p:ext uri="{BB962C8B-B14F-4D97-AF65-F5344CB8AC3E}">
        <p14:creationId xmlns:p14="http://schemas.microsoft.com/office/powerpoint/2010/main" val="329207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268</Words>
  <Application>Microsoft Office PowerPoint</Application>
  <PresentationFormat>Widescreen</PresentationFormat>
  <Paragraphs>86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 Unicode MS</vt:lpstr>
      <vt:lpstr>Microsoft YaHei UI</vt:lpstr>
      <vt:lpstr>Arial</vt:lpstr>
      <vt:lpstr>Calibri</vt:lpstr>
      <vt:lpstr>Calibri Light</vt:lpstr>
      <vt:lpstr>Gisha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172</cp:revision>
  <dcterms:created xsi:type="dcterms:W3CDTF">2020-09-20T16:40:27Z</dcterms:created>
  <dcterms:modified xsi:type="dcterms:W3CDTF">2021-01-23T13:39:37Z</dcterms:modified>
</cp:coreProperties>
</file>